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00" autoAdjust="0"/>
  </p:normalViewPr>
  <p:slideViewPr>
    <p:cSldViewPr>
      <p:cViewPr varScale="1">
        <p:scale>
          <a:sx n="66" d="100"/>
          <a:sy n="66" d="100"/>
        </p:scale>
        <p:origin x="-148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642865-990F-4087-9364-5740829D3998}" type="datetimeFigureOut">
              <a:rPr lang="en-PH" smtClean="0"/>
              <a:t>10/2/2012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81782F-0876-455D-9007-6C01DCFA9736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642865-990F-4087-9364-5740829D3998}" type="datetimeFigureOut">
              <a:rPr lang="en-PH" smtClean="0"/>
              <a:t>10/2/2012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81782F-0876-455D-9007-6C01DCFA9736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642865-990F-4087-9364-5740829D3998}" type="datetimeFigureOut">
              <a:rPr lang="en-PH" smtClean="0"/>
              <a:t>10/2/2012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81782F-0876-455D-9007-6C01DCFA9736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642865-990F-4087-9364-5740829D3998}" type="datetimeFigureOut">
              <a:rPr lang="en-PH" smtClean="0"/>
              <a:t>10/2/2012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81782F-0876-455D-9007-6C01DCFA9736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642865-990F-4087-9364-5740829D3998}" type="datetimeFigureOut">
              <a:rPr lang="en-PH" smtClean="0"/>
              <a:t>10/2/2012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81782F-0876-455D-9007-6C01DCFA9736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642865-990F-4087-9364-5740829D3998}" type="datetimeFigureOut">
              <a:rPr lang="en-PH" smtClean="0"/>
              <a:t>10/2/2012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81782F-0876-455D-9007-6C01DCFA9736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642865-990F-4087-9364-5740829D3998}" type="datetimeFigureOut">
              <a:rPr lang="en-PH" smtClean="0"/>
              <a:t>10/2/2012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81782F-0876-455D-9007-6C01DCFA9736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642865-990F-4087-9364-5740829D3998}" type="datetimeFigureOut">
              <a:rPr lang="en-PH" smtClean="0"/>
              <a:t>10/2/2012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81782F-0876-455D-9007-6C01DCFA9736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642865-990F-4087-9364-5740829D3998}" type="datetimeFigureOut">
              <a:rPr lang="en-PH" smtClean="0"/>
              <a:t>10/2/2012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81782F-0876-455D-9007-6C01DCFA9736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642865-990F-4087-9364-5740829D3998}" type="datetimeFigureOut">
              <a:rPr lang="en-PH" smtClean="0"/>
              <a:t>10/2/2012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81782F-0876-455D-9007-6C01DCFA9736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642865-990F-4087-9364-5740829D3998}" type="datetimeFigureOut">
              <a:rPr lang="en-PH" smtClean="0"/>
              <a:t>10/2/2012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81782F-0876-455D-9007-6C01DCFA9736}" type="slidenum">
              <a:rPr lang="en-PH" smtClean="0"/>
              <a:t>‹#›</a:t>
            </a:fld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5642865-990F-4087-9364-5740829D3998}" type="datetimeFigureOut">
              <a:rPr lang="en-PH" smtClean="0"/>
              <a:t>10/2/2012</a:t>
            </a:fld>
            <a:endParaRPr lang="en-PH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C81782F-0876-455D-9007-6C01DCFA9736}" type="slidenum">
              <a:rPr lang="en-PH" smtClean="0"/>
              <a:t>‹#›</a:t>
            </a:fld>
            <a:endParaRPr lang="en-P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4" name="Picture 2" descr="http://psd202.org/pshs/attendance/10_11student%20presentation_1_files/master65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911" y="-1"/>
            <a:ext cx="9220911" cy="690704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  <a:bevelB prst="relaxedIns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3000" y="19050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PH" dirty="0"/>
          </a:p>
        </p:txBody>
      </p:sp>
      <p:sp>
        <p:nvSpPr>
          <p:cNvPr id="6" name="Oval 5"/>
          <p:cNvSpPr/>
          <p:nvPr/>
        </p:nvSpPr>
        <p:spPr>
          <a:xfrm>
            <a:off x="397329" y="1586623"/>
            <a:ext cx="8305800" cy="37338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2274332"/>
            <a:ext cx="77724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400" b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  <a:cs typeface="Aharoni" pitchFamily="2" charset="-79"/>
              </a:rPr>
              <a:t>Cor</a:t>
            </a:r>
            <a:r>
              <a:rPr lang="en-PH" sz="4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  <a:cs typeface="Aharoni" pitchFamily="2" charset="-79"/>
              </a:rPr>
              <a:t> </a:t>
            </a:r>
            <a:r>
              <a:rPr lang="en-PH" sz="4400" b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  <a:cs typeface="Aharoni" pitchFamily="2" charset="-79"/>
              </a:rPr>
              <a:t>Jesu</a:t>
            </a:r>
            <a:r>
              <a:rPr lang="en-PH" sz="44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  <a:cs typeface="Aharoni" pitchFamily="2" charset="-79"/>
              </a:rPr>
              <a:t> College</a:t>
            </a:r>
          </a:p>
          <a:p>
            <a:pPr algn="ctr"/>
            <a:r>
              <a:rPr lang="en-P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Basic  Education	Department</a:t>
            </a:r>
          </a:p>
          <a:p>
            <a:pPr algn="ctr"/>
            <a:endParaRPr lang="en-PH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en-PH" sz="2400" u="sng" dirty="0" smtClean="0">
              <a:solidFill>
                <a:srgbClr val="002060"/>
              </a:solidFill>
            </a:endParaRPr>
          </a:p>
          <a:p>
            <a:pPr algn="ctr"/>
            <a:r>
              <a:rPr lang="en-PH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en-PH" sz="3200" b="1" u="sng" baseline="30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PH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Grade English</a:t>
            </a:r>
          </a:p>
          <a:p>
            <a:pPr algn="ctr"/>
            <a:r>
              <a:rPr lang="en-PH" b="1" i="1" dirty="0" err="1" smtClean="0">
                <a:solidFill>
                  <a:srgbClr val="C00000"/>
                </a:solidFill>
                <a:latin typeface="Century Gothic" pitchFamily="34" charset="0"/>
              </a:rPr>
              <a:t>Ms.</a:t>
            </a:r>
            <a:r>
              <a:rPr lang="en-PH" b="1" i="1" dirty="0" smtClean="0">
                <a:solidFill>
                  <a:srgbClr val="C00000"/>
                </a:solidFill>
                <a:latin typeface="Century Gothic" pitchFamily="34" charset="0"/>
              </a:rPr>
              <a:t> Katrina Kate Dianne D. </a:t>
            </a:r>
            <a:r>
              <a:rPr lang="en-PH" b="1" i="1" dirty="0" err="1" smtClean="0">
                <a:solidFill>
                  <a:srgbClr val="C00000"/>
                </a:solidFill>
                <a:latin typeface="Century Gothic" pitchFamily="34" charset="0"/>
              </a:rPr>
              <a:t>Punay</a:t>
            </a:r>
            <a:endParaRPr lang="en-PH" b="1" i="1" dirty="0">
              <a:solidFill>
                <a:srgbClr val="C00000"/>
              </a:solidFill>
              <a:latin typeface="Century Gothic" pitchFamily="34" charset="0"/>
            </a:endParaRPr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5709493"/>
            <a:ext cx="2005029" cy="1246478"/>
          </a:xfrm>
          <a:prstGeom prst="rect">
            <a:avLst/>
          </a:prstGeom>
        </p:spPr>
      </p:pic>
      <p:pic>
        <p:nvPicPr>
          <p:cNvPr id="12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5741275"/>
            <a:ext cx="1908629" cy="1182914"/>
          </a:xfrm>
          <a:prstGeom prst="rect">
            <a:avLst/>
          </a:prstGeom>
        </p:spPr>
      </p:pic>
      <p:pic>
        <p:nvPicPr>
          <p:cNvPr id="13" name="Content Placeholder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527" y="5741275"/>
            <a:ext cx="1865702" cy="1224707"/>
          </a:xfrm>
          <a:prstGeom prst="rect">
            <a:avLst/>
          </a:prstGeom>
        </p:spPr>
      </p:pic>
      <p:pic>
        <p:nvPicPr>
          <p:cNvPr id="14" name="Content Placeholder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629" y="5726760"/>
            <a:ext cx="1841642" cy="1197429"/>
          </a:xfrm>
          <a:prstGeom prst="rect">
            <a:avLst/>
          </a:prstGeom>
        </p:spPr>
      </p:pic>
      <p:pic>
        <p:nvPicPr>
          <p:cNvPr id="15" name="Content Placeholder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911" y="5709492"/>
            <a:ext cx="1600910" cy="125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574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78925" cy="6858000"/>
          </a:xfrm>
        </p:spPr>
      </p:pic>
      <p:sp>
        <p:nvSpPr>
          <p:cNvPr id="6" name="TextBox 5"/>
          <p:cNvSpPr txBox="1"/>
          <p:nvPr/>
        </p:nvSpPr>
        <p:spPr>
          <a:xfrm>
            <a:off x="2362200" y="685800"/>
            <a:ext cx="49530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4000" b="1" u="sng" dirty="0">
                <a:solidFill>
                  <a:srgbClr val="002060"/>
                </a:solidFill>
                <a:latin typeface="Andalus" pitchFamily="18" charset="-78"/>
                <a:cs typeface="Andalus" pitchFamily="18" charset="-78"/>
              </a:rPr>
              <a:t>Rules and </a:t>
            </a:r>
            <a:r>
              <a:rPr lang="en-PH" sz="4000" b="1" u="sng" dirty="0" smtClean="0">
                <a:solidFill>
                  <a:srgbClr val="002060"/>
                </a:solidFill>
                <a:latin typeface="Andalus" pitchFamily="18" charset="-78"/>
                <a:cs typeface="Andalus" pitchFamily="18" charset="-78"/>
              </a:rPr>
              <a:t>Expectations</a:t>
            </a:r>
          </a:p>
          <a:p>
            <a:pPr algn="ctr"/>
            <a:endParaRPr lang="en-PH" sz="4000" b="1" u="sng" dirty="0">
              <a:solidFill>
                <a:srgbClr val="002060"/>
              </a:solidFill>
              <a:latin typeface="Andalus" pitchFamily="18" charset="-78"/>
              <a:cs typeface="Andalus" pitchFamily="18" charset="-78"/>
            </a:endParaRPr>
          </a:p>
          <a:p>
            <a:pPr marL="285750" lvl="0" indent="-285750">
              <a:buFont typeface="Wingdings" pitchFamily="2" charset="2"/>
              <a:buChar char="v"/>
            </a:pPr>
            <a:r>
              <a:rPr lang="en-PH" sz="3200" dirty="0">
                <a:latin typeface="High Tower Text" pitchFamily="18" charset="0"/>
                <a:cs typeface="AngsanaUPC" pitchFamily="18" charset="-34"/>
              </a:rPr>
              <a:t>Attendance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en-PH" sz="3200" dirty="0">
                <a:latin typeface="High Tower Text" pitchFamily="18" charset="0"/>
                <a:cs typeface="AngsanaUPC" pitchFamily="18" charset="-34"/>
              </a:rPr>
              <a:t>Participation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en-PH" sz="3200" dirty="0">
                <a:latin typeface="High Tower Text" pitchFamily="18" charset="0"/>
                <a:cs typeface="AngsanaUPC" pitchFamily="18" charset="-34"/>
              </a:rPr>
              <a:t>Homework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en-PH" sz="3200" dirty="0">
                <a:latin typeface="High Tower Text" pitchFamily="18" charset="0"/>
                <a:cs typeface="AngsanaUPC" pitchFamily="18" charset="-34"/>
              </a:rPr>
              <a:t>Quizzes and Exams</a:t>
            </a:r>
          </a:p>
        </p:txBody>
      </p:sp>
    </p:spTree>
    <p:extLst>
      <p:ext uri="{BB962C8B-B14F-4D97-AF65-F5344CB8AC3E}">
        <p14:creationId xmlns:p14="http://schemas.microsoft.com/office/powerpoint/2010/main" val="32639361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0738"/>
            <a:ext cx="7391400" cy="6861640"/>
          </a:xfrm>
        </p:spPr>
      </p:pic>
      <p:sp>
        <p:nvSpPr>
          <p:cNvPr id="5" name="TextBox 4"/>
          <p:cNvSpPr txBox="1"/>
          <p:nvPr/>
        </p:nvSpPr>
        <p:spPr>
          <a:xfrm rot="20898052">
            <a:off x="2362200" y="2057400"/>
            <a:ext cx="3733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2800" b="1" u="sng" dirty="0" smtClean="0"/>
              <a:t>ATTENDANCE</a:t>
            </a:r>
          </a:p>
          <a:p>
            <a:pPr algn="ctr"/>
            <a:endParaRPr lang="en-PH" sz="2800" u="sng" dirty="0"/>
          </a:p>
          <a:p>
            <a:pPr marL="285750" lvl="0" indent="-285750">
              <a:buFont typeface="Wingdings" pitchFamily="2" charset="2"/>
              <a:buChar char="ü"/>
            </a:pPr>
            <a:r>
              <a:rPr lang="en-PH" sz="2400" dirty="0">
                <a:latin typeface="Agency FB" pitchFamily="34" charset="0"/>
              </a:rPr>
              <a:t>Be in class on time.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en-PH" sz="2400" dirty="0">
                <a:latin typeface="Agency FB" pitchFamily="34" charset="0"/>
              </a:rPr>
              <a:t>A sick student who cannot attend the class must submit an excuse letter signed by his/ her parent.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en-PH" sz="2400" dirty="0">
                <a:latin typeface="Agency FB" pitchFamily="34" charset="0"/>
              </a:rPr>
              <a:t>Being tardy three times is equal to one absence.</a:t>
            </a:r>
          </a:p>
        </p:txBody>
      </p:sp>
    </p:spTree>
    <p:extLst>
      <p:ext uri="{BB962C8B-B14F-4D97-AF65-F5344CB8AC3E}">
        <p14:creationId xmlns:p14="http://schemas.microsoft.com/office/powerpoint/2010/main" val="202477142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3" t="4668" r="7540" b="4874"/>
          <a:stretch/>
        </p:blipFill>
        <p:spPr>
          <a:xfrm>
            <a:off x="0" y="-38101"/>
            <a:ext cx="9136743" cy="6888844"/>
          </a:xfrm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51978">
            <a:off x="4280399" y="3567168"/>
            <a:ext cx="3944218" cy="26325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66800" y="911935"/>
            <a:ext cx="55626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2800" b="1" u="sng" dirty="0"/>
              <a:t>CLASS </a:t>
            </a:r>
            <a:r>
              <a:rPr lang="en-PH" sz="2800" b="1" u="sng" dirty="0" smtClean="0"/>
              <a:t>PARTICIPATION</a:t>
            </a:r>
          </a:p>
          <a:p>
            <a:pPr algn="ctr"/>
            <a:endParaRPr lang="en-PH" b="1" u="sng" dirty="0"/>
          </a:p>
          <a:p>
            <a:pPr marL="285750" lvl="0" indent="-285750">
              <a:buFont typeface="Wingdings" pitchFamily="2" charset="2"/>
              <a:buChar char="ü"/>
            </a:pPr>
            <a:r>
              <a:rPr lang="en-PH" sz="2400" dirty="0">
                <a:latin typeface="Baskerville Old Face" pitchFamily="18" charset="0"/>
              </a:rPr>
              <a:t>Join actively in class discussions.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en-PH" sz="2400" dirty="0">
                <a:latin typeface="Baskerville Old Face" pitchFamily="18" charset="0"/>
              </a:rPr>
              <a:t>The English-speaking policy shall be strictly implemented.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en-PH" sz="2400" dirty="0">
                <a:latin typeface="Baskerville Old Face" pitchFamily="18" charset="0"/>
              </a:rPr>
              <a:t>Answers will be acknowledged ONLY if you raise your hand.</a:t>
            </a:r>
          </a:p>
        </p:txBody>
      </p:sp>
    </p:spTree>
    <p:extLst>
      <p:ext uri="{BB962C8B-B14F-4D97-AF65-F5344CB8AC3E}">
        <p14:creationId xmlns:p14="http://schemas.microsoft.com/office/powerpoint/2010/main" val="298064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9" y="-7257"/>
            <a:ext cx="9053286" cy="6865257"/>
          </a:xfrm>
        </p:spPr>
      </p:pic>
      <p:sp>
        <p:nvSpPr>
          <p:cNvPr id="5" name="TextBox 4"/>
          <p:cNvSpPr txBox="1"/>
          <p:nvPr/>
        </p:nvSpPr>
        <p:spPr>
          <a:xfrm>
            <a:off x="4724400" y="457200"/>
            <a:ext cx="3962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2800" b="1" u="sng" dirty="0" smtClean="0"/>
              <a:t>HOMEWORK</a:t>
            </a:r>
          </a:p>
          <a:p>
            <a:pPr algn="ctr"/>
            <a:endParaRPr lang="en-PH" sz="2800" b="1" u="sng" dirty="0"/>
          </a:p>
          <a:p>
            <a:pPr marL="285750" lvl="0" indent="-285750">
              <a:buFont typeface="Wingdings" pitchFamily="2" charset="2"/>
              <a:buChar char="ü"/>
            </a:pPr>
            <a:r>
              <a:rPr lang="en-PH" sz="2000" dirty="0">
                <a:latin typeface="Bradley Hand ITC" pitchFamily="66" charset="0"/>
              </a:rPr>
              <a:t>Assignments should be passed on the day and time of submission—before class starts.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en-PH" sz="2000" dirty="0">
                <a:latin typeface="Bradley Hand ITC" pitchFamily="66" charset="0"/>
              </a:rPr>
              <a:t>Late assignments shall gain deductions.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en-PH" sz="2000" i="1" dirty="0">
                <a:latin typeface="Bradley Hand ITC" pitchFamily="66" charset="0"/>
              </a:rPr>
              <a:t>Plagiarism</a:t>
            </a:r>
            <a:r>
              <a:rPr lang="en-PH" sz="2000" dirty="0">
                <a:latin typeface="Bradley Hand ITC" pitchFamily="66" charset="0"/>
              </a:rPr>
              <a:t> is penalized with a score of zero.</a:t>
            </a:r>
          </a:p>
        </p:txBody>
      </p:sp>
    </p:spTree>
    <p:extLst>
      <p:ext uri="{BB962C8B-B14F-4D97-AF65-F5344CB8AC3E}">
        <p14:creationId xmlns:p14="http://schemas.microsoft.com/office/powerpoint/2010/main" val="3819687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4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8536"/>
            <a:ext cx="9144000" cy="7207727"/>
          </a:xfrm>
        </p:spPr>
      </p:pic>
      <p:sp>
        <p:nvSpPr>
          <p:cNvPr id="5" name="TextBox 4"/>
          <p:cNvSpPr txBox="1"/>
          <p:nvPr/>
        </p:nvSpPr>
        <p:spPr>
          <a:xfrm>
            <a:off x="2438400" y="533400"/>
            <a:ext cx="4343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2800" b="1" u="sng" dirty="0"/>
              <a:t>QUIZZES/ </a:t>
            </a:r>
            <a:r>
              <a:rPr lang="en-PH" sz="2800" b="1" u="sng" dirty="0" smtClean="0"/>
              <a:t>EXAMS</a:t>
            </a:r>
          </a:p>
          <a:p>
            <a:pPr algn="ctr"/>
            <a:endParaRPr lang="en-PH" sz="2800" b="1" u="sng" dirty="0">
              <a:latin typeface="Colonna MT" pitchFamily="82" charset="0"/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en-PH" sz="2800" dirty="0">
                <a:latin typeface="Colonna MT" pitchFamily="82" charset="0"/>
              </a:rPr>
              <a:t>There shall be surprised and announced quizzes.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en-PH" sz="2800" dirty="0">
                <a:latin typeface="Colonna MT" pitchFamily="82" charset="0"/>
              </a:rPr>
              <a:t>Student permit shall be checked during exams.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en-PH" sz="2800" dirty="0">
                <a:latin typeface="Colonna MT" pitchFamily="82" charset="0"/>
              </a:rPr>
              <a:t>A </a:t>
            </a:r>
            <a:r>
              <a:rPr lang="en-PH" sz="2800" i="1" dirty="0">
                <a:latin typeface="Colonna MT" pitchFamily="82" charset="0"/>
              </a:rPr>
              <a:t>failing grade </a:t>
            </a:r>
            <a:r>
              <a:rPr lang="en-PH" sz="2800" dirty="0">
                <a:latin typeface="Colonna MT" pitchFamily="82" charset="0"/>
              </a:rPr>
              <a:t>shall be received for cheating.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38400" y="50292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PH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29970">
            <a:off x="1363969" y="4135969"/>
            <a:ext cx="3094409" cy="222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99240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4343" y="3886200"/>
            <a:ext cx="7162800" cy="1981200"/>
          </a:xfrm>
        </p:spPr>
        <p:txBody>
          <a:bodyPr>
            <a:normAutofit/>
          </a:bodyPr>
          <a:lstStyle/>
          <a:p>
            <a:pPr algn="ctr"/>
            <a:r>
              <a:rPr lang="en-PH" dirty="0" smtClean="0">
                <a:solidFill>
                  <a:srgbClr val="0070C0"/>
                </a:solidFill>
              </a:rPr>
              <a:t>Good luck for the</a:t>
            </a:r>
            <a:br>
              <a:rPr lang="en-PH" dirty="0" smtClean="0">
                <a:solidFill>
                  <a:srgbClr val="0070C0"/>
                </a:solidFill>
              </a:rPr>
            </a:br>
            <a:r>
              <a:rPr lang="en-PH" dirty="0" smtClean="0">
                <a:solidFill>
                  <a:srgbClr val="0070C0"/>
                </a:solidFill>
              </a:rPr>
              <a:t>school-year</a:t>
            </a:r>
            <a:br>
              <a:rPr lang="en-PH" dirty="0" smtClean="0">
                <a:solidFill>
                  <a:srgbClr val="0070C0"/>
                </a:solidFill>
              </a:rPr>
            </a:br>
            <a:r>
              <a:rPr lang="en-PH" dirty="0" smtClean="0">
                <a:solidFill>
                  <a:srgbClr val="0070C0"/>
                </a:solidFill>
              </a:rPr>
              <a:t>ahead! </a:t>
            </a:r>
            <a:r>
              <a:rPr lang="en-PH" dirty="0" smtClean="0">
                <a:solidFill>
                  <a:srgbClr val="0070C0"/>
                </a:solidFill>
                <a:sym typeface="Wingdings" pitchFamily="2" charset="2"/>
              </a:rPr>
              <a:t></a:t>
            </a:r>
            <a:endParaRPr lang="en-PH" dirty="0">
              <a:solidFill>
                <a:srgbClr val="0070C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07997">
            <a:off x="225206" y="533471"/>
            <a:ext cx="4524611" cy="3482232"/>
          </a:xfrm>
        </p:spPr>
      </p:pic>
      <p:sp>
        <p:nvSpPr>
          <p:cNvPr id="6" name="TextBox 5"/>
          <p:cNvSpPr txBox="1"/>
          <p:nvPr/>
        </p:nvSpPr>
        <p:spPr>
          <a:xfrm>
            <a:off x="5236029" y="1447800"/>
            <a:ext cx="3276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3600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  <a:cs typeface="Arabic Typesetting" pitchFamily="66" charset="-78"/>
              </a:rPr>
              <a:t>PLEASE BE GUIDED ACCORDINGLY.</a:t>
            </a:r>
            <a:br>
              <a:rPr lang="en-PH" sz="3600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  <a:cs typeface="Arabic Typesetting" pitchFamily="66" charset="-78"/>
              </a:rPr>
            </a:br>
            <a:endParaRPr lang="en-PH" sz="3600" b="1" dirty="0">
              <a:latin typeface="Arial Narrow" pitchFamily="34" charset="0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35054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201</TotalTime>
  <Words>145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Good luck for the school-year ahead! 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acer</dc:creator>
  <cp:lastModifiedBy>acer</cp:lastModifiedBy>
  <cp:revision>8</cp:revision>
  <dcterms:created xsi:type="dcterms:W3CDTF">2012-10-01T22:29:31Z</dcterms:created>
  <dcterms:modified xsi:type="dcterms:W3CDTF">2012-10-02T01:54:29Z</dcterms:modified>
</cp:coreProperties>
</file>